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efa9d819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efa9d819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efa9d819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efa9d819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fa9d819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fa9d819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fa9d819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efa9d819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fa9d819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fa9d819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fa9d819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fa9d819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efa9d819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efa9d819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efa9d819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efa9d819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efa9d819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efa9d819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efa9d819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efa9d819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efa9d81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efa9d81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efa9d819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efa9d819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efa9d819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efa9d819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efa9d819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efa9d819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efa9d819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efa9d819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fa9d819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fa9d819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efa9d819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efa9d819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efa9d819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efa9d819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fa9d819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fa9d819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efa9d819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efa9d819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efa9d819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efa9d819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PROJET</a:t>
            </a:r>
            <a:r>
              <a:rPr lang="es"/>
              <a:t> IN204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TetrisSS Multiplayer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400900" y="4261350"/>
            <a:ext cx="374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Yevhenii Sielskyi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Kevin Sanchez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Structure des Classes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17250" l="847" r="63694" t="47210"/>
          <a:stretch/>
        </p:blipFill>
        <p:spPr>
          <a:xfrm>
            <a:off x="1221800" y="933075"/>
            <a:ext cx="6975873" cy="4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Structure des Classes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18374" l="64326" r="8957" t="48895"/>
          <a:stretch/>
        </p:blipFill>
        <p:spPr>
          <a:xfrm>
            <a:off x="1650763" y="836650"/>
            <a:ext cx="5842476" cy="41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Flux GUI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363" y="868775"/>
            <a:ext cx="6973275" cy="39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Les Bibliothèques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8" name="Google Shape;148;p25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1125"/>
            <a:ext cx="8839200" cy="29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Singleplayer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5" name="Google Shape;155;p26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715" y="879925"/>
            <a:ext cx="3803536" cy="4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75" y="879925"/>
            <a:ext cx="3837841" cy="41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</a:t>
            </a:r>
            <a:r>
              <a:rPr b="1" lang="es">
                <a:solidFill>
                  <a:srgbClr val="000000"/>
                </a:solidFill>
              </a:rPr>
              <a:t>Singleplayer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75" y="815625"/>
            <a:ext cx="3803536" cy="4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61" y="815625"/>
            <a:ext cx="3824741" cy="41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Singleplayer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1" name="Google Shape;171;p28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425" y="744925"/>
            <a:ext cx="3909350" cy="42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Multiplayer - Serveur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0325"/>
            <a:ext cx="3820711" cy="4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 b="0" l="6622" r="5896" t="3400"/>
          <a:stretch/>
        </p:blipFill>
        <p:spPr>
          <a:xfrm>
            <a:off x="4258975" y="1299188"/>
            <a:ext cx="4772524" cy="29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Multiplayer - Client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6" name="Google Shape;186;p30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00" y="788250"/>
            <a:ext cx="3787250" cy="4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775" y="794450"/>
            <a:ext cx="3787250" cy="406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Multiplayer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4058"/>
          <a:stretch/>
        </p:blipFill>
        <p:spPr>
          <a:xfrm>
            <a:off x="851875" y="836650"/>
            <a:ext cx="7598375" cy="40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Sommaire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10350" y="747525"/>
            <a:ext cx="8520600" cy="28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Les Enjeux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Conception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Structure des Classes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Flux GUI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Les Bibliothèques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Modes de Jeu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>
                <a:solidFill>
                  <a:srgbClr val="FFFFFF"/>
                </a:solidFill>
              </a:rPr>
              <a:t>Possibles Améliorations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Multiplayer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00" y="863850"/>
            <a:ext cx="7604002" cy="41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Modes de Jeu - Multiplayer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8" name="Google Shape;208;p33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3642"/>
          <a:stretch/>
        </p:blipFill>
        <p:spPr>
          <a:xfrm>
            <a:off x="854038" y="852700"/>
            <a:ext cx="7435923" cy="4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Possibles Améliorations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Il existe plusieurs chemins d'évolution du logiciel donné: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5" name="Google Shape;215;p34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337775" y="1222400"/>
            <a:ext cx="81813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L'implémentation</a:t>
            </a: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 d'un joueur-IA en appliquant des </a:t>
            </a: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algorithmes</a:t>
            </a: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 d'apprentissage automatique (arbres de décisions, réseaux neurones etc).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Création d'un serveur à distance pour pouvoir supporter multiplayer non seulement dans le cadre des réseaux locales et privés.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L'intégration</a:t>
            </a: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 d'une base des données dans l'application et mis en pratique la fonction de leaderboards / high scores afin que motiver la communauté mondiale.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Les enjeux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18600"/>
            <a:ext cx="41439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 L'équipe des </a:t>
            </a:r>
            <a:r>
              <a:rPr lang="es">
                <a:solidFill>
                  <a:srgbClr val="FFFFFF"/>
                </a:solidFill>
              </a:rPr>
              <a:t>développeurs</a:t>
            </a:r>
            <a:r>
              <a:rPr lang="es">
                <a:solidFill>
                  <a:srgbClr val="FFFFFF"/>
                </a:solidFill>
              </a:rPr>
              <a:t> de TetrisSS a décidé </a:t>
            </a:r>
            <a:r>
              <a:rPr lang="es">
                <a:solidFill>
                  <a:srgbClr val="FFFFFF"/>
                </a:solidFill>
              </a:rPr>
              <a:t>d'implémenter</a:t>
            </a:r>
            <a:r>
              <a:rPr lang="es">
                <a:solidFill>
                  <a:srgbClr val="FFFFFF"/>
                </a:solidFill>
              </a:rPr>
              <a:t> la version du jeu TETRIS ayant la fonction de multijoueur où chaque joueur est capable soit de créer une nouvelle session soit de trouver des sessions déjà prêtes pour y jouer en tant qu'un client.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74" y="1218600"/>
            <a:ext cx="3602400" cy="308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Conception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75" y="1297850"/>
            <a:ext cx="2773200" cy="31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00" y="1299288"/>
            <a:ext cx="28575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Conception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975" y="1402100"/>
            <a:ext cx="3119049" cy="233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9925"/>
            <a:ext cx="4701175" cy="374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Conception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200" y="744925"/>
            <a:ext cx="5177536" cy="42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725" y="2792425"/>
            <a:ext cx="2208276" cy="243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Structure des Classes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44740" l="37492" r="37444" t="3644"/>
          <a:stretch/>
        </p:blipFill>
        <p:spPr>
          <a:xfrm>
            <a:off x="2636275" y="744925"/>
            <a:ext cx="3504000" cy="42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Structure des Classes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50948" l="63238" r="931" t="1631"/>
          <a:stretch/>
        </p:blipFill>
        <p:spPr>
          <a:xfrm>
            <a:off x="2045525" y="820575"/>
            <a:ext cx="5300250" cy="40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Structure des Classes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 flipH="1" rot="10800000">
            <a:off x="0" y="668725"/>
            <a:ext cx="9144000" cy="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52964" l="4440" r="62814" t="2783"/>
          <a:stretch/>
        </p:blipFill>
        <p:spPr>
          <a:xfrm>
            <a:off x="1935750" y="838600"/>
            <a:ext cx="5272501" cy="4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